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3" d="100"/>
          <a:sy n="93" d="100"/>
        </p:scale>
        <p:origin x="1272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8DE86C-A154-6F30-9871-903DC23191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7A118B7-2B3B-AEC8-9228-5D48269526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6978AEF-2A04-9086-62E5-6FC0CB036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2FA3-7C55-4F5B-A3C3-A744A25094AA}" type="datetimeFigureOut">
              <a:rPr lang="it-IT" smtClean="0"/>
              <a:t>10/02/2026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8958A5-3245-4780-C852-B8934FC3E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0FCD3D9-F30F-FE0F-7283-5C0094A1B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61906-8A89-43CA-B653-AF9A9F2071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3025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A5D984-FA77-CE81-B95B-5C5E5DDC5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564BF45-79B6-17E5-6047-3AE293DE70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12FA4BC-064C-ADD9-F350-29DF63F40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2FA3-7C55-4F5B-A3C3-A744A25094AA}" type="datetimeFigureOut">
              <a:rPr lang="it-IT" smtClean="0"/>
              <a:t>10/02/2026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CCF80CE-33CC-066D-4D84-596EFEA07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E4DA1D-E024-9AE9-455B-70AB2B46B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61906-8A89-43CA-B653-AF9A9F2071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2946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7D506AA7-2B18-3FEA-4B2B-DFA5A9656C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EBC5F8A-6292-7EC7-683D-304503A12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5545293-F526-D0CA-F7B7-43A0DF031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2FA3-7C55-4F5B-A3C3-A744A25094AA}" type="datetimeFigureOut">
              <a:rPr lang="it-IT" smtClean="0"/>
              <a:t>10/02/2026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565A8D5-4CA2-A044-11F4-99BD602BA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800216-DD82-A2A6-7657-59FB50F28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61906-8A89-43CA-B653-AF9A9F2071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7056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CE343E-9220-1046-434D-F5420B593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23C993-8ED4-C521-6AD4-36BAC6500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ECAE92-ED11-174A-FEBE-BDF6EAD28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2FA3-7C55-4F5B-A3C3-A744A25094AA}" type="datetimeFigureOut">
              <a:rPr lang="it-IT" smtClean="0"/>
              <a:t>10/02/2026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203CC6C-64FE-AA8C-AC6D-8D335A17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864BE0-E02A-9699-7126-2236BA308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61906-8A89-43CA-B653-AF9A9F2071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2514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58F687-EEDB-EE94-F15A-98EA28C6B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A68F7C8-D5A0-DD0F-4282-24C1A5AB3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0BEFC5B-3396-4A2B-A680-D437AF6E4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2FA3-7C55-4F5B-A3C3-A744A25094AA}" type="datetimeFigureOut">
              <a:rPr lang="it-IT" smtClean="0"/>
              <a:t>10/02/2026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EEF7D4D-9725-0BDF-F7C4-B359BACDE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EAAE43D-A4B1-BF96-AADB-58305506F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61906-8A89-43CA-B653-AF9A9F2071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5819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85DEC8-8CE3-2A99-5C91-433179C6D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F72E6DC-D45E-3FE3-D46C-B493E88349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8DAAA00-F47B-0CA3-92FA-70C161B8E9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486899F-D8B4-33D0-D0A2-FE00A3185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2FA3-7C55-4F5B-A3C3-A744A25094AA}" type="datetimeFigureOut">
              <a:rPr lang="it-IT" smtClean="0"/>
              <a:t>10/02/2026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A201340-7158-A65E-090B-665DE3490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4994A39-1E14-166A-D9C3-8FB9904B0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61906-8A89-43CA-B653-AF9A9F2071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4713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BD5F14-81BB-F1B0-8363-144723B59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D3CD954-7DCF-BEC4-0BBC-6A653C206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12F666F-1B62-3911-1ACE-F505A11E4E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6C282B1-3A7D-52DE-0807-10E8596734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4040F7D-B394-F678-8F12-2C20DACF4B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20D87BA-D200-9062-C34A-992F04914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2FA3-7C55-4F5B-A3C3-A744A25094AA}" type="datetimeFigureOut">
              <a:rPr lang="it-IT" smtClean="0"/>
              <a:t>10/02/2026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B6A1331-2763-C362-6249-0B489BC3C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6AF6150-B537-6649-07B0-BB08E2D1B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61906-8A89-43CA-B653-AF9A9F2071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8864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6CF446-4353-B561-E3FC-FC4438236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B18E13C-81F7-A257-1DF0-7D9EDF949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2FA3-7C55-4F5B-A3C3-A744A25094AA}" type="datetimeFigureOut">
              <a:rPr lang="it-IT" smtClean="0"/>
              <a:t>10/02/2026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BA0F0E2-28FA-45FE-B5D1-A1FB0CCCA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10254CC-1429-0860-26E0-DE5FB709D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61906-8A89-43CA-B653-AF9A9F2071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7160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1DE71A9-C7A3-8EB6-F97F-827B7AC54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2FA3-7C55-4F5B-A3C3-A744A25094AA}" type="datetimeFigureOut">
              <a:rPr lang="it-IT" smtClean="0"/>
              <a:t>10/02/2026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906812E-1599-0551-8C0E-7DB930EDE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C06F22-6798-8E73-25DF-D5ACDEABE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61906-8A89-43CA-B653-AF9A9F2071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430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8CA527-1BDD-6B71-F598-B573B7F4E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5EF65D-FDE8-943F-184E-991F3DDE7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4BC83F0-2526-16DD-7276-F66B13259F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B917767-9DD4-2432-E3FF-3B7D577C7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2FA3-7C55-4F5B-A3C3-A744A25094AA}" type="datetimeFigureOut">
              <a:rPr lang="it-IT" smtClean="0"/>
              <a:t>10/02/2026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B3224B9-4330-84BD-D85C-F11352F8C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14126F8-2D5B-D307-3CE7-3634D7C2E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61906-8A89-43CA-B653-AF9A9F2071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0479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2F0F91-A677-979E-523C-304CE972D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F46B18FF-6E66-2D68-8506-8C81C3B266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575C472-B7DE-F06A-0A63-D5E95430B0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5CFB1E7-5B9C-9D17-F91D-7B26A1E8B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2FA3-7C55-4F5B-A3C3-A744A25094AA}" type="datetimeFigureOut">
              <a:rPr lang="it-IT" smtClean="0"/>
              <a:t>10/02/2026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2D67330-3373-2CAE-FEE7-11C385378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3B81EF8-9EDC-8860-0B1E-4E951BFB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61906-8A89-43CA-B653-AF9A9F2071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029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9929676-2892-F2E9-517E-196F9C7EF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DF9F0D0-940E-0426-9287-322C88CD3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09C65E7-B5ED-4582-413B-EEC7D68671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132FA3-7C55-4F5B-A3C3-A744A25094AA}" type="datetimeFigureOut">
              <a:rPr lang="it-IT" smtClean="0"/>
              <a:t>10/02/2026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C81B6D2-6B9D-4D86-68C2-217070464B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9C28DEE-3ACF-E721-CA40-4A13033479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461906-8A89-43CA-B653-AF9A9F2071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9301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24914EEB-FDCD-0EE0-F034-BD40754F8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88" y="71306"/>
            <a:ext cx="11813624" cy="6715387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B2D4C36-15E2-6787-3AE8-AFDCBFA50555}"/>
              </a:ext>
            </a:extLst>
          </p:cNvPr>
          <p:cNvSpPr txBox="1"/>
          <p:nvPr/>
        </p:nvSpPr>
        <p:spPr>
          <a:xfrm>
            <a:off x="0" y="0"/>
            <a:ext cx="5897366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2800" dirty="0"/>
              <a:t> e                                </a:t>
            </a:r>
          </a:p>
          <a:p>
            <a:pPr algn="ctr"/>
            <a:endParaRPr lang="it-IT" sz="2800" dirty="0"/>
          </a:p>
          <a:p>
            <a:pPr algn="ctr"/>
            <a:r>
              <a:rPr lang="it-IT" sz="2800" dirty="0"/>
              <a:t>presentano</a:t>
            </a:r>
          </a:p>
          <a:p>
            <a:pPr algn="ctr"/>
            <a:r>
              <a:rPr lang="it-IT" sz="2800" dirty="0"/>
              <a:t> </a:t>
            </a:r>
            <a:r>
              <a:rPr lang="en-US" sz="2800" i="1" dirty="0"/>
              <a:t>MACHINE LEARNING AVANZATO</a:t>
            </a:r>
          </a:p>
          <a:p>
            <a:pPr lvl="2"/>
            <a:r>
              <a:rPr lang="en-US" sz="2800" i="1" dirty="0"/>
              <a:t>        per </a:t>
            </a:r>
            <a:endParaRPr lang="it-IT" i="1" dirty="0"/>
          </a:p>
          <a:p>
            <a:pPr algn="ctr"/>
            <a:r>
              <a:rPr lang="it-IT" sz="2000" dirty="0"/>
              <a:t>di Antonio Piemontese</a:t>
            </a:r>
          </a:p>
          <a:p>
            <a:pPr algn="ctr"/>
            <a:endParaRPr lang="it-IT" sz="1200" dirty="0"/>
          </a:p>
          <a:p>
            <a:pPr algn="ctr"/>
            <a:r>
              <a:rPr lang="it-IT" sz="2800" i="1" dirty="0"/>
              <a:t>Febbraio 2026</a:t>
            </a:r>
          </a:p>
        </p:txBody>
      </p:sp>
      <p:pic>
        <p:nvPicPr>
          <p:cNvPr id="1026" name="Picture 2" descr="Chi siamo | OverNet">
            <a:extLst>
              <a:ext uri="{FF2B5EF4-FFF2-40B4-BE49-F238E27FC236}">
                <a16:creationId xmlns:a16="http://schemas.microsoft.com/office/drawing/2014/main" id="{23851422-2442-ED9F-94E3-85F19667C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88" y="166956"/>
            <a:ext cx="2502716" cy="56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La Falsa Promessa di ChatGPT | LibertàEguale">
            <a:extLst>
              <a:ext uri="{FF2B5EF4-FFF2-40B4-BE49-F238E27FC236}">
                <a16:creationId xmlns:a16="http://schemas.microsoft.com/office/drawing/2014/main" id="{F84E44C4-CE2F-806A-67B5-CC24CBECA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720" y="4972260"/>
            <a:ext cx="3225658" cy="1814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A732B4-A469-040D-7293-70B849F0A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544" y="1849230"/>
            <a:ext cx="2393253" cy="26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l tuo partner ideale per la formazione professionale e manageriale - Digit' Ed">
            <a:extLst>
              <a:ext uri="{FF2B5EF4-FFF2-40B4-BE49-F238E27FC236}">
                <a16:creationId xmlns:a16="http://schemas.microsoft.com/office/drawing/2014/main" id="{30A86482-AEE0-61AC-ECDD-F8052789B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719" y="71306"/>
            <a:ext cx="2029955" cy="57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125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53AE7167-7B6D-F512-A582-46B652A4F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581" y="590299"/>
            <a:ext cx="6100419" cy="5867733"/>
          </a:xfrm>
          <a:prstGeom prst="rect">
            <a:avLst/>
          </a:prstGeom>
        </p:spPr>
      </p:pic>
      <p:pic>
        <p:nvPicPr>
          <p:cNvPr id="9" name="Immagine 8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49FA4921-356C-0835-6A17-D8586A997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26" y="590299"/>
            <a:ext cx="5797087" cy="498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40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A290D12F-C5BB-7C4A-BBD0-DA4E73A10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15" y="0"/>
            <a:ext cx="5514912" cy="685800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61C4FCB-8EFC-441A-58F1-B47FF9FCD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575" y="-2569"/>
            <a:ext cx="4874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095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14</Words>
  <Application>Microsoft Office PowerPoint</Application>
  <PresentationFormat>Widescreen</PresentationFormat>
  <Paragraphs>8</Paragraphs>
  <Slides>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Tema di Office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Antonio Piemontese</dc:creator>
  <cp:lastModifiedBy>Antonio Piemontese</cp:lastModifiedBy>
  <cp:revision>6</cp:revision>
  <dcterms:created xsi:type="dcterms:W3CDTF">2026-02-09T10:28:39Z</dcterms:created>
  <dcterms:modified xsi:type="dcterms:W3CDTF">2026-02-10T09:03:05Z</dcterms:modified>
</cp:coreProperties>
</file>